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2934A6-CB6F-4B56-B862-60644CD116BB}" v="4" dt="2026-03-13T20:05:48.4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1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g Penne" userId="ab0d3e38-1a1f-4a03-96b9-9c0e1c9465fe" providerId="ADAL" clId="{63AC80CB-54E8-4C91-92D3-1BCC960DAB2F}"/>
    <pc:docChg chg="undo custSel delSld modSld">
      <pc:chgData name="Stig Penne" userId="ab0d3e38-1a1f-4a03-96b9-9c0e1c9465fe" providerId="ADAL" clId="{63AC80CB-54E8-4C91-92D3-1BCC960DAB2F}" dt="2026-03-16T18:51:28.228" v="1253" actId="20577"/>
      <pc:docMkLst>
        <pc:docMk/>
      </pc:docMkLst>
      <pc:sldChg chg="modSp mod">
        <pc:chgData name="Stig Penne" userId="ab0d3e38-1a1f-4a03-96b9-9c0e1c9465fe" providerId="ADAL" clId="{63AC80CB-54E8-4C91-92D3-1BCC960DAB2F}" dt="2026-03-16T18:49:58.915" v="1226" actId="20577"/>
        <pc:sldMkLst>
          <pc:docMk/>
          <pc:sldMk cId="2191964044" sldId="257"/>
        </pc:sldMkLst>
        <pc:spChg chg="mod">
          <ac:chgData name="Stig Penne" userId="ab0d3e38-1a1f-4a03-96b9-9c0e1c9465fe" providerId="ADAL" clId="{63AC80CB-54E8-4C91-92D3-1BCC960DAB2F}" dt="2026-03-16T18:49:58.915" v="1226" actId="20577"/>
          <ac:spMkLst>
            <pc:docMk/>
            <pc:sldMk cId="2191964044" sldId="257"/>
            <ac:spMk id="3" creationId="{D302D0AF-B536-7F3D-9AF7-F19C014A0FDE}"/>
          </ac:spMkLst>
        </pc:spChg>
      </pc:sldChg>
      <pc:sldChg chg="modSp mod">
        <pc:chgData name="Stig Penne" userId="ab0d3e38-1a1f-4a03-96b9-9c0e1c9465fe" providerId="ADAL" clId="{63AC80CB-54E8-4C91-92D3-1BCC960DAB2F}" dt="2026-03-16T18:50:17.727" v="1233" actId="20577"/>
        <pc:sldMkLst>
          <pc:docMk/>
          <pc:sldMk cId="1170061850" sldId="258"/>
        </pc:sldMkLst>
        <pc:spChg chg="mod">
          <ac:chgData name="Stig Penne" userId="ab0d3e38-1a1f-4a03-96b9-9c0e1c9465fe" providerId="ADAL" clId="{63AC80CB-54E8-4C91-92D3-1BCC960DAB2F}" dt="2026-03-16T18:50:17.727" v="1233" actId="20577"/>
          <ac:spMkLst>
            <pc:docMk/>
            <pc:sldMk cId="1170061850" sldId="258"/>
            <ac:spMk id="3" creationId="{2629B486-CECE-80CE-5507-CA86BD59E28F}"/>
          </ac:spMkLst>
        </pc:spChg>
      </pc:sldChg>
      <pc:sldChg chg="modSp mod">
        <pc:chgData name="Stig Penne" userId="ab0d3e38-1a1f-4a03-96b9-9c0e1c9465fe" providerId="ADAL" clId="{63AC80CB-54E8-4C91-92D3-1BCC960DAB2F}" dt="2026-03-16T18:48:02.514" v="1177" actId="5793"/>
        <pc:sldMkLst>
          <pc:docMk/>
          <pc:sldMk cId="1576402999" sldId="259"/>
        </pc:sldMkLst>
        <pc:spChg chg="mod">
          <ac:chgData name="Stig Penne" userId="ab0d3e38-1a1f-4a03-96b9-9c0e1c9465fe" providerId="ADAL" clId="{63AC80CB-54E8-4C91-92D3-1BCC960DAB2F}" dt="2026-03-16T18:48:02.514" v="1177" actId="5793"/>
          <ac:spMkLst>
            <pc:docMk/>
            <pc:sldMk cId="1576402999" sldId="259"/>
            <ac:spMk id="3" creationId="{52C962E6-513F-D385-D228-69169A968C90}"/>
          </ac:spMkLst>
        </pc:spChg>
      </pc:sldChg>
      <pc:sldChg chg="modSp mod">
        <pc:chgData name="Stig Penne" userId="ab0d3e38-1a1f-4a03-96b9-9c0e1c9465fe" providerId="ADAL" clId="{63AC80CB-54E8-4C91-92D3-1BCC960DAB2F}" dt="2026-03-16T18:48:15.471" v="1193" actId="20577"/>
        <pc:sldMkLst>
          <pc:docMk/>
          <pc:sldMk cId="2500270924" sldId="260"/>
        </pc:sldMkLst>
        <pc:spChg chg="mod">
          <ac:chgData name="Stig Penne" userId="ab0d3e38-1a1f-4a03-96b9-9c0e1c9465fe" providerId="ADAL" clId="{63AC80CB-54E8-4C91-92D3-1BCC960DAB2F}" dt="2026-03-16T18:48:15.471" v="1193" actId="20577"/>
          <ac:spMkLst>
            <pc:docMk/>
            <pc:sldMk cId="2500270924" sldId="260"/>
            <ac:spMk id="3" creationId="{B1A951A4-5D36-0984-EDFA-AA67565B3242}"/>
          </ac:spMkLst>
        </pc:spChg>
      </pc:sldChg>
      <pc:sldChg chg="modSp mod">
        <pc:chgData name="Stig Penne" userId="ab0d3e38-1a1f-4a03-96b9-9c0e1c9465fe" providerId="ADAL" clId="{63AC80CB-54E8-4C91-92D3-1BCC960DAB2F}" dt="2026-03-16T18:48:29.225" v="1199" actId="20577"/>
        <pc:sldMkLst>
          <pc:docMk/>
          <pc:sldMk cId="89414849" sldId="262"/>
        </pc:sldMkLst>
        <pc:spChg chg="mod">
          <ac:chgData name="Stig Penne" userId="ab0d3e38-1a1f-4a03-96b9-9c0e1c9465fe" providerId="ADAL" clId="{63AC80CB-54E8-4C91-92D3-1BCC960DAB2F}" dt="2026-03-16T18:48:29.225" v="1199" actId="20577"/>
          <ac:spMkLst>
            <pc:docMk/>
            <pc:sldMk cId="89414849" sldId="262"/>
            <ac:spMk id="3" creationId="{999F24BD-274C-3139-5A3A-966371744476}"/>
          </ac:spMkLst>
        </pc:spChg>
      </pc:sldChg>
      <pc:sldChg chg="modSp mod">
        <pc:chgData name="Stig Penne" userId="ab0d3e38-1a1f-4a03-96b9-9c0e1c9465fe" providerId="ADAL" clId="{63AC80CB-54E8-4C91-92D3-1BCC960DAB2F}" dt="2026-03-13T16:56:58.288" v="972" actId="20577"/>
        <pc:sldMkLst>
          <pc:docMk/>
          <pc:sldMk cId="847218496" sldId="264"/>
        </pc:sldMkLst>
        <pc:spChg chg="mod">
          <ac:chgData name="Stig Penne" userId="ab0d3e38-1a1f-4a03-96b9-9c0e1c9465fe" providerId="ADAL" clId="{63AC80CB-54E8-4C91-92D3-1BCC960DAB2F}" dt="2026-03-13T16:56:58.288" v="972" actId="20577"/>
          <ac:spMkLst>
            <pc:docMk/>
            <pc:sldMk cId="847218496" sldId="264"/>
            <ac:spMk id="3" creationId="{527CBF76-192C-A2EB-DB95-565C63A44A9E}"/>
          </ac:spMkLst>
        </pc:spChg>
      </pc:sldChg>
      <pc:sldChg chg="modSp mod">
        <pc:chgData name="Stig Penne" userId="ab0d3e38-1a1f-4a03-96b9-9c0e1c9465fe" providerId="ADAL" clId="{63AC80CB-54E8-4C91-92D3-1BCC960DAB2F}" dt="2026-03-16T18:49:32.725" v="1222" actId="20577"/>
        <pc:sldMkLst>
          <pc:docMk/>
          <pc:sldMk cId="498140858" sldId="265"/>
        </pc:sldMkLst>
        <pc:spChg chg="mod">
          <ac:chgData name="Stig Penne" userId="ab0d3e38-1a1f-4a03-96b9-9c0e1c9465fe" providerId="ADAL" clId="{63AC80CB-54E8-4C91-92D3-1BCC960DAB2F}" dt="2026-03-16T18:49:32.725" v="1222" actId="20577"/>
          <ac:spMkLst>
            <pc:docMk/>
            <pc:sldMk cId="498140858" sldId="265"/>
            <ac:spMk id="3" creationId="{6A4D8E90-A082-BD02-969D-BC24CE591B92}"/>
          </ac:spMkLst>
        </pc:spChg>
      </pc:sldChg>
      <pc:sldChg chg="del">
        <pc:chgData name="Stig Penne" userId="ab0d3e38-1a1f-4a03-96b9-9c0e1c9465fe" providerId="ADAL" clId="{63AC80CB-54E8-4C91-92D3-1BCC960DAB2F}" dt="2026-03-16T18:51:10.939" v="1234" actId="2696"/>
        <pc:sldMkLst>
          <pc:docMk/>
          <pc:sldMk cId="1938069437" sldId="266"/>
        </pc:sldMkLst>
      </pc:sldChg>
      <pc:sldChg chg="modSp mod">
        <pc:chgData name="Stig Penne" userId="ab0d3e38-1a1f-4a03-96b9-9c0e1c9465fe" providerId="ADAL" clId="{63AC80CB-54E8-4C91-92D3-1BCC960DAB2F}" dt="2026-03-16T18:51:28.228" v="1253" actId="20577"/>
        <pc:sldMkLst>
          <pc:docMk/>
          <pc:sldMk cId="2849147888" sldId="267"/>
        </pc:sldMkLst>
        <pc:spChg chg="mod">
          <ac:chgData name="Stig Penne" userId="ab0d3e38-1a1f-4a03-96b9-9c0e1c9465fe" providerId="ADAL" clId="{63AC80CB-54E8-4C91-92D3-1BCC960DAB2F}" dt="2026-03-13T19:39:06.112" v="1062" actId="20577"/>
          <ac:spMkLst>
            <pc:docMk/>
            <pc:sldMk cId="2849147888" sldId="267"/>
            <ac:spMk id="2" creationId="{EEB0F48E-45B2-B527-B3B5-0A37989B8877}"/>
          </ac:spMkLst>
        </pc:spChg>
        <pc:spChg chg="mod">
          <ac:chgData name="Stig Penne" userId="ab0d3e38-1a1f-4a03-96b9-9c0e1c9465fe" providerId="ADAL" clId="{63AC80CB-54E8-4C91-92D3-1BCC960DAB2F}" dt="2026-03-16T18:51:28.228" v="1253" actId="20577"/>
          <ac:spMkLst>
            <pc:docMk/>
            <pc:sldMk cId="2849147888" sldId="267"/>
            <ac:spMk id="3" creationId="{089E5E49-6DD7-5649-18D5-3AF9A264504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436A8-EFF5-5646-46E2-938B19AA3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03973A-F787-D2CB-F375-C181A59FA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F8FC9-CED0-EEAB-4D9C-E3672E39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1CFED-1E96-7728-842F-B48D82D89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90D13-620D-7284-1C26-DDFAF7346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203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F2BD8-D158-39F1-3F33-6C8CDAEA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574B1-EF53-C2BB-C837-1F7667538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4C978-2F86-6831-6EFE-E2B2182E4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BE683-B4E0-135A-A0D8-CEB14D3C4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03D66-9161-274A-C7E3-ABEED58D3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221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938A-5C86-726C-7E5B-657AF60D8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7D1C8-0E7D-93B1-A924-2888AB5D3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ED31B-F25E-DF45-CC40-BEC01F099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9D5F1-D372-2596-B0C2-82DD09768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6C7A3-A979-A343-08AC-E54B5A02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102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EDBD4-ADD5-25C7-14A0-6EDC31E6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4CA30-8CA0-DB6F-777D-B4CB69EB55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93558-2EDD-4866-5C0D-83619F073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16EF6-99B0-D88A-3167-D41F4D48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B8FD6F-300B-734E-C4B6-B860FA667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8955CE-0D39-B689-796B-FE92FF397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420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1CBF0-4938-4433-4FCD-FA0FD46F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14BAF-BBD3-2E46-23A7-F6F058866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56F1C-1547-AE2F-F629-A12231CB0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8D5655-FC05-9869-07EF-A0A5EAE08A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9D4023-1DBE-9CD6-96F3-1E4556EB60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3103EC-AE9D-543C-AE38-4A880E5A8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260CB9-037A-8B68-DB3C-7284191C5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143714-6544-7127-D575-1E507156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094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C1152-ECD5-A35F-0760-4D406B419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776A93-55F4-55CB-6C81-D1304691C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F3C1BF-0A47-04E9-DD97-62C51AA4E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6C7E23-0B37-4C4E-B51F-0D0E47A4D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884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DC0EC3-A513-7AFB-FC9D-2FB23CD42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2E53D5-B733-6A40-E781-4306E38EB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9BC11-A2A9-0F99-49F0-0EFDD8383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1011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92785-C585-A9D8-4669-090CA5CD8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DD4B7-844C-BB54-8DD4-93D4271EF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7726C-1AD6-F13C-4805-72B1DE4FB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9AACD-44FB-302E-6309-CD8A5126F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84678-3C92-1DEE-BDE9-0E48D89A6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F82F5A-91AD-B62C-5E95-E2611A6E6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565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C0EB6-ECC4-3750-F69A-931ABFDFA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4FA492-2648-2C67-91E8-8C3D274B8F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9F8B9-7CA4-12A1-6FE2-9DDB781E7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6359B-78DB-50A3-1605-FC201F80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77BB6-491B-0686-2E48-8BD735C7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F941D-2F55-D994-090D-ECF8E17B9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346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33C4E-995D-5F06-9A65-B2615835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B92807-4015-8A44-4339-71AA375F2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BB7EC-D064-39F8-C7E9-60329E96E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3604-252C-43DA-8AAF-EBE3ED555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3529B-B844-C0C2-B757-6C43323F3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428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81AACB-FC75-959A-6111-4F8E745EBF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14048-4FC3-9F37-50DA-67F561E4F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F1A6E-D9F2-262A-7130-82DC57F6E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8338A-7D6E-8E0C-3E02-AE103ABD4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E8200-E777-E260-0199-6F3FBCC7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19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8DF6F5-9027-0018-413C-AEE64E402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97061-7DE0-94C3-AD87-294791DF1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5ECEF-53BA-7F48-A0B1-B46F49A6B9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D67100-5DB0-4FF0-90D2-E229686FF3A8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0EFE4-B3B5-149D-A734-3AE876A75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5E479-D44D-B7F6-3D73-9D70FF508E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8C9255-865F-4B88-9E9F-A9E1113121EC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921F1-F81D-9D08-1D46-203B9D1357E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98300" y="6672580"/>
            <a:ext cx="817562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b-NO" sz="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Sensitivity: Internal</a:t>
            </a:r>
          </a:p>
        </p:txBody>
      </p:sp>
    </p:spTree>
    <p:extLst>
      <p:ext uri="{BB962C8B-B14F-4D97-AF65-F5344CB8AC3E}">
        <p14:creationId xmlns:p14="http://schemas.microsoft.com/office/powerpoint/2010/main" val="42091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A20537-2D53-89B6-EDAD-51107AB14E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849313"/>
            <a:ext cx="4826795" cy="3809773"/>
          </a:xfrm>
        </p:spPr>
        <p:txBody>
          <a:bodyPr>
            <a:normAutofit fontScale="90000"/>
          </a:bodyPr>
          <a:lstStyle/>
          <a:p>
            <a:pPr algn="l"/>
            <a:r>
              <a:rPr lang="nb-NO" sz="7200" dirty="0">
                <a:solidFill>
                  <a:schemeClr val="bg1"/>
                </a:solidFill>
              </a:rPr>
              <a:t>Innstilling fra valgkomiteen</a:t>
            </a:r>
            <a:br>
              <a:rPr lang="nb-NO" sz="7200" dirty="0">
                <a:solidFill>
                  <a:schemeClr val="bg1"/>
                </a:solidFill>
              </a:rPr>
            </a:br>
            <a:r>
              <a:rPr lang="nb-NO" sz="7200" dirty="0">
                <a:solidFill>
                  <a:schemeClr val="bg1"/>
                </a:solidFill>
              </a:rPr>
              <a:t>  </a:t>
            </a:r>
            <a:br>
              <a:rPr lang="nb-NO" sz="7200" dirty="0">
                <a:solidFill>
                  <a:schemeClr val="bg1"/>
                </a:solidFill>
              </a:rPr>
            </a:br>
            <a:r>
              <a:rPr lang="nb-NO" sz="7200" dirty="0">
                <a:solidFill>
                  <a:schemeClr val="bg1"/>
                </a:solidFill>
              </a:rPr>
              <a:t>Voll IL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904F2D-9AA0-AA0D-DCB2-FD237F74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5312229"/>
            <a:ext cx="4830283" cy="696458"/>
          </a:xfrm>
        </p:spPr>
        <p:txBody>
          <a:bodyPr>
            <a:normAutofit/>
          </a:bodyPr>
          <a:lstStyle/>
          <a:p>
            <a:pPr algn="l"/>
            <a:r>
              <a:rPr lang="nb-NO" dirty="0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CB92C-D379-4803-FBFF-051A26836D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9" b="-3"/>
          <a:stretch/>
        </p:blipFill>
        <p:spPr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27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46C0CA-6453-B4D1-BCEE-67C6178FD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nb-NO" sz="4000" dirty="0">
                <a:solidFill>
                  <a:schemeClr val="bg1"/>
                </a:solidFill>
              </a:rPr>
              <a:t>Arbeidsutvalget-Hovedstyret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2D0AF-B536-7F3D-9AF7-F19C014A0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146400"/>
            <a:ext cx="4996543" cy="3108626"/>
          </a:xfrm>
        </p:spPr>
        <p:txBody>
          <a:bodyPr>
            <a:normAutofit/>
          </a:bodyPr>
          <a:lstStyle/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Leder 		Espen Horpestad 1 år gjenvalg </a:t>
            </a:r>
          </a:p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Nestleder 	Kathrine Undheim 1 år igjen</a:t>
            </a:r>
          </a:p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Medlem 		</a:t>
            </a:r>
            <a:r>
              <a:rPr lang="nb-NO" sz="1400" dirty="0">
                <a:solidFill>
                  <a:schemeClr val="bg1"/>
                </a:solidFill>
              </a:rPr>
              <a:t>Elisabeth Fossen 2 år på valg</a:t>
            </a:r>
          </a:p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Medlem		Rita Fosså 1 år igjen</a:t>
            </a:r>
          </a:p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Medlem 		Vidar Guggedal – 1 år igjen</a:t>
            </a:r>
          </a:p>
          <a:p>
            <a:pPr marL="0" indent="0">
              <a:buNone/>
            </a:pPr>
            <a:endParaRPr lang="nb-NO" sz="1400" dirty="0">
              <a:solidFill>
                <a:schemeClr val="bg1">
                  <a:alpha val="80000"/>
                </a:schemeClr>
              </a:solidFill>
            </a:endParaRPr>
          </a:p>
          <a:p>
            <a:endParaRPr lang="nb-NO" sz="1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1026" name="Picture 2" descr="Treningstider For Turn og Barneidrett - Voll Idrettslag">
            <a:extLst>
              <a:ext uri="{FF2B5EF4-FFF2-40B4-BE49-F238E27FC236}">
                <a16:creationId xmlns:a16="http://schemas.microsoft.com/office/drawing/2014/main" id="{1A43A501-B1F1-1801-9728-A9CE9703D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3" r="13698" b="1"/>
          <a:stretch/>
        </p:blipFill>
        <p:spPr bwMode="auto"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1964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B304B3-7021-8BA1-2C99-0BD8DA162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2815A-D9B5-B572-19A9-F28A5BF99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nb-NO" sz="4000" dirty="0">
                <a:solidFill>
                  <a:schemeClr val="bg1"/>
                </a:solidFill>
              </a:rPr>
              <a:t>Fotballstyret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9B486-CECE-80CE-5507-CA86BD59E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14" y="3146400"/>
            <a:ext cx="5040086" cy="2862288"/>
          </a:xfrm>
        </p:spPr>
        <p:txBody>
          <a:bodyPr>
            <a:normAutofit/>
          </a:bodyPr>
          <a:lstStyle/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Leder 		Stian Bore – 1 år på valg</a:t>
            </a:r>
          </a:p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Medlem 		Jørgen Høgmo –  1 år på valg</a:t>
            </a:r>
          </a:p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Medlem 		Geir Ove Hole – 1 år igjen</a:t>
            </a:r>
          </a:p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Medlem		Camilla Østebrød  - 1 år igjen</a:t>
            </a:r>
          </a:p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Medlem 		Linda Tveit Paulsen – 2 år på valg</a:t>
            </a:r>
          </a:p>
          <a:p>
            <a:pPr marL="0" indent="0">
              <a:buNone/>
            </a:pPr>
            <a:endParaRPr lang="nb-NO" sz="1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2050" name="Picture 2" descr="Senket rivalen på deres nye hjemmebane: – Deilig å spolere festen deres">
            <a:extLst>
              <a:ext uri="{FF2B5EF4-FFF2-40B4-BE49-F238E27FC236}">
                <a16:creationId xmlns:a16="http://schemas.microsoft.com/office/drawing/2014/main" id="{D85F0457-2890-6ED0-CA2B-C46B07383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2" r="11799" b="1"/>
          <a:stretch/>
        </p:blipFill>
        <p:spPr bwMode="auto"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2058" name="Freeform: Shape 2057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9" name="Freeform: Shape 2058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0061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6AD70F-FF1B-CEC0-D433-ADF431449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DF3727-614D-3C4C-649C-98C3D041C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nb-NO" sz="4000" dirty="0">
                <a:solidFill>
                  <a:schemeClr val="bg1"/>
                </a:solidFill>
              </a:rPr>
              <a:t>Håndballstyret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962E6-513F-D385-D228-69169A968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3146400"/>
            <a:ext cx="5584371" cy="3244240"/>
          </a:xfrm>
        </p:spPr>
        <p:txBody>
          <a:bodyPr>
            <a:normAutofit/>
          </a:bodyPr>
          <a:lstStyle/>
          <a:p>
            <a:r>
              <a:rPr lang="nb-NO" sz="1400" dirty="0">
                <a:solidFill>
                  <a:schemeClr val="bg1"/>
                </a:solidFill>
              </a:rPr>
              <a:t>Leder Charlotte Havsø Vigre – 2 år på valg</a:t>
            </a:r>
          </a:p>
          <a:p>
            <a:r>
              <a:rPr lang="nb-NO" sz="1400" dirty="0">
                <a:solidFill>
                  <a:schemeClr val="bg1"/>
                </a:solidFill>
              </a:rPr>
              <a:t>Medlem 	Hallvard Fosså – 2 år på valg</a:t>
            </a:r>
          </a:p>
          <a:p>
            <a:r>
              <a:rPr lang="nb-NO" sz="1400" dirty="0">
                <a:solidFill>
                  <a:schemeClr val="bg1"/>
                </a:solidFill>
              </a:rPr>
              <a:t>Medlem 	Anders Wiik – 1 år på valg</a:t>
            </a:r>
          </a:p>
          <a:p>
            <a:r>
              <a:rPr lang="nb-NO" sz="1400" dirty="0">
                <a:solidFill>
                  <a:schemeClr val="bg1"/>
                </a:solidFill>
              </a:rPr>
              <a:t>Medlem	Gina Undheim  - 1 år igjen</a:t>
            </a:r>
          </a:p>
          <a:p>
            <a:r>
              <a:rPr lang="nb-NO" sz="1400" dirty="0">
                <a:solidFill>
                  <a:schemeClr val="bg1"/>
                </a:solidFill>
              </a:rPr>
              <a:t>Medlem 	June Hellvik – 1 år igjen </a:t>
            </a:r>
          </a:p>
          <a:p>
            <a:endParaRPr lang="nb-NO" sz="1400" dirty="0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nb-NO" sz="1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3074" name="Picture 2" descr="Voll Idrettslag">
            <a:extLst>
              <a:ext uri="{FF2B5EF4-FFF2-40B4-BE49-F238E27FC236}">
                <a16:creationId xmlns:a16="http://schemas.microsoft.com/office/drawing/2014/main" id="{F96DBA1F-BCC1-DB51-A703-C2BE32978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0" r="1" b="1"/>
          <a:stretch/>
        </p:blipFill>
        <p:spPr bwMode="auto"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3082" name="Freeform: Shape 3081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83" name="Freeform: Shape 3082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6402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F10777-D694-831A-30DD-252DA6BA0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02A557-491A-3029-74AB-AAC5DF8B2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nb-NO" sz="4000" dirty="0">
                <a:solidFill>
                  <a:schemeClr val="bg1"/>
                </a:solidFill>
              </a:rPr>
              <a:t>Turnstyret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951A4-5D36-0984-EDFA-AA67565B3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7" y="3146400"/>
            <a:ext cx="5127170" cy="2862288"/>
          </a:xfrm>
        </p:spPr>
        <p:txBody>
          <a:bodyPr>
            <a:normAutofit/>
          </a:bodyPr>
          <a:lstStyle/>
          <a:p>
            <a:r>
              <a:rPr lang="nn-NO" sz="1400" dirty="0">
                <a:solidFill>
                  <a:schemeClr val="bg1">
                    <a:alpha val="80000"/>
                  </a:schemeClr>
                </a:solidFill>
              </a:rPr>
              <a:t>Leder		Astrid Wiig Haukali  2 år på </a:t>
            </a:r>
            <a:r>
              <a:rPr lang="nn-NO" sz="1400" dirty="0" err="1">
                <a:solidFill>
                  <a:schemeClr val="bg1">
                    <a:alpha val="80000"/>
                  </a:schemeClr>
                </a:solidFill>
              </a:rPr>
              <a:t>valg</a:t>
            </a:r>
            <a:r>
              <a:rPr lang="nn-NO" sz="1400" dirty="0">
                <a:solidFill>
                  <a:schemeClr val="bg1">
                    <a:alpha val="80000"/>
                  </a:schemeClr>
                </a:solidFill>
              </a:rPr>
              <a:t> </a:t>
            </a:r>
          </a:p>
          <a:p>
            <a:r>
              <a:rPr lang="nn-NO" sz="1400" dirty="0" err="1">
                <a:solidFill>
                  <a:schemeClr val="bg1">
                    <a:alpha val="80000"/>
                  </a:schemeClr>
                </a:solidFill>
              </a:rPr>
              <a:t>Nestleder</a:t>
            </a:r>
            <a:r>
              <a:rPr lang="nn-NO" sz="1400" dirty="0">
                <a:solidFill>
                  <a:schemeClr val="bg1">
                    <a:alpha val="80000"/>
                  </a:schemeClr>
                </a:solidFill>
              </a:rPr>
              <a:t> 	Tonje Langevoll 1 år på </a:t>
            </a:r>
            <a:r>
              <a:rPr lang="nn-NO" sz="1400" dirty="0" err="1">
                <a:solidFill>
                  <a:schemeClr val="bg1">
                    <a:alpha val="80000"/>
                  </a:schemeClr>
                </a:solidFill>
              </a:rPr>
              <a:t>valg</a:t>
            </a:r>
            <a:endParaRPr lang="nb-NO" sz="1400" dirty="0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4098" name="Picture 2" descr="Voll IL - Fantastiske Turn avdelingen har jule avslutning... | Facebook">
            <a:extLst>
              <a:ext uri="{FF2B5EF4-FFF2-40B4-BE49-F238E27FC236}">
                <a16:creationId xmlns:a16="http://schemas.microsoft.com/office/drawing/2014/main" id="{F0DA7A1C-6F79-1115-D74F-A15966663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8" r="15724" b="-1"/>
          <a:stretch/>
        </p:blipFill>
        <p:spPr bwMode="auto"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4106" name="Freeform: Shape 4105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07" name="Freeform: Shape 4106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0027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11EADD-28B8-C3DB-30C9-E85497FBF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C0F29DA6-2F6F-D128-DE96-EA17B8FA7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B0F48E-45B2-B527-B3B5-0A37989B8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nb-NO" sz="4000" dirty="0">
                <a:solidFill>
                  <a:schemeClr val="bg1"/>
                </a:solidFill>
              </a:rPr>
              <a:t>Vektløfting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E5E49-6DD7-5649-18D5-3AF9A2645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7" y="3146400"/>
            <a:ext cx="5127170" cy="2862288"/>
          </a:xfrm>
        </p:spPr>
        <p:txBody>
          <a:bodyPr>
            <a:normAutofit/>
          </a:bodyPr>
          <a:lstStyle/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Leder  		</a:t>
            </a:r>
            <a:r>
              <a:rPr lang="nb-NO" sz="1400" dirty="0" err="1">
                <a:solidFill>
                  <a:schemeClr val="bg1">
                    <a:alpha val="80000"/>
                  </a:schemeClr>
                </a:solidFill>
              </a:rPr>
              <a:t>Silvelin</a:t>
            </a:r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 Hansen Helleren på valg</a:t>
            </a:r>
          </a:p>
          <a:p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Medlem 		</a:t>
            </a:r>
            <a:r>
              <a:rPr lang="nb-NO" sz="1400">
                <a:solidFill>
                  <a:schemeClr val="bg1">
                    <a:alpha val="80000"/>
                  </a:schemeClr>
                </a:solidFill>
              </a:rPr>
              <a:t>Ørjan Hagelund på valg</a:t>
            </a:r>
            <a:endParaRPr lang="nb-NO" sz="1400" dirty="0">
              <a:solidFill>
                <a:schemeClr val="bg1">
                  <a:alpha val="80000"/>
                </a:schemeClr>
              </a:solidFill>
            </a:endParaRPr>
          </a:p>
          <a:p>
            <a:endParaRPr lang="nb-NO" sz="1400" dirty="0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nb-NO" sz="1400" dirty="0">
                <a:solidFill>
                  <a:schemeClr val="bg1">
                    <a:alpha val="80000"/>
                  </a:schemeClr>
                </a:solidFill>
              </a:rPr>
              <a:t> </a:t>
            </a:r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4098" name="Picture 2" descr="Voll IL - Fantastiske Turn avdelingen har jule avslutning... | Facebook">
            <a:extLst>
              <a:ext uri="{FF2B5EF4-FFF2-40B4-BE49-F238E27FC236}">
                <a16:creationId xmlns:a16="http://schemas.microsoft.com/office/drawing/2014/main" id="{4B0DF76E-46AF-A44F-033E-FB4B42899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8" r="15724" b="-1"/>
          <a:stretch/>
        </p:blipFill>
        <p:spPr bwMode="auto"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E7F2AA8A-3E41-5F69-F26A-ACD252541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4106" name="Freeform: Shape 4105">
              <a:extLst>
                <a:ext uri="{FF2B5EF4-FFF2-40B4-BE49-F238E27FC236}">
                  <a16:creationId xmlns:a16="http://schemas.microsoft.com/office/drawing/2014/main" id="{78882434-5F95-00AD-5A10-CC00FD6E51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07" name="Freeform: Shape 4106">
              <a:extLst>
                <a:ext uri="{FF2B5EF4-FFF2-40B4-BE49-F238E27FC236}">
                  <a16:creationId xmlns:a16="http://schemas.microsoft.com/office/drawing/2014/main" id="{B465F91B-4F4A-6883-9B49-52AE7BCE9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9147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5A7FDF-1DF6-EA98-2FD0-41EB77ADD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CC519-FC6D-DBFC-338D-B7FF20AF0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nb-NO" sz="4000" dirty="0">
                <a:solidFill>
                  <a:schemeClr val="bg1"/>
                </a:solidFill>
              </a:rPr>
              <a:t>Kontrollutvalget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F24BD-274C-3139-5A3A-966371744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4" cy="2862288"/>
          </a:xfrm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bg1">
                    <a:alpha val="80000"/>
                  </a:schemeClr>
                </a:solidFill>
              </a:rPr>
              <a:t>Egil Lyse (valg)</a:t>
            </a:r>
          </a:p>
          <a:p>
            <a:r>
              <a:rPr lang="nb-NO" sz="2400" dirty="0">
                <a:solidFill>
                  <a:schemeClr val="bg1">
                    <a:alpha val="80000"/>
                  </a:schemeClr>
                </a:solidFill>
              </a:rPr>
              <a:t>Jan Harald Damsgård (gjenvalg)</a:t>
            </a:r>
          </a:p>
          <a:p>
            <a:pPr marL="0" indent="0">
              <a:buNone/>
            </a:pPr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122" name="Picture 2" descr="Treningsrom/Medlemsfordeler - Voll Idrettslag">
            <a:extLst>
              <a:ext uri="{FF2B5EF4-FFF2-40B4-BE49-F238E27FC236}">
                <a16:creationId xmlns:a16="http://schemas.microsoft.com/office/drawing/2014/main" id="{8C28C08B-457F-7FAA-AA22-68F55E470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98" b="-1"/>
          <a:stretch/>
        </p:blipFill>
        <p:spPr bwMode="auto"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29" name="Group 5128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5130" name="Freeform: Shape 5129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31" name="Freeform: Shape 5130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414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0EA889-E4C5-0021-B201-162F2ACE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A03E4-B268-2BB3-30F0-BB6685175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nb-NO" sz="3700">
                <a:solidFill>
                  <a:schemeClr val="bg1"/>
                </a:solidFill>
              </a:rPr>
              <a:t>Utmerkelseskomiteen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CBF76-192C-A2EB-DB95-565C63A44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4" cy="2862288"/>
          </a:xfrm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bg1">
                    <a:alpha val="80000"/>
                  </a:schemeClr>
                </a:solidFill>
              </a:rPr>
              <a:t>Stig Penne</a:t>
            </a:r>
          </a:p>
          <a:p>
            <a:r>
              <a:rPr lang="nb-NO" sz="2400" dirty="0">
                <a:solidFill>
                  <a:schemeClr val="bg1">
                    <a:alpha val="80000"/>
                  </a:schemeClr>
                </a:solidFill>
              </a:rPr>
              <a:t>Sunniva Penne Nygård</a:t>
            </a:r>
          </a:p>
          <a:p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  <a:p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  <a:p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  <a:p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6146" name="Picture 2" descr="Voll IL - Hei Minner om tilbudet på dagtid i Vollhallen 3... | Facebook">
            <a:extLst>
              <a:ext uri="{FF2B5EF4-FFF2-40B4-BE49-F238E27FC236}">
                <a16:creationId xmlns:a16="http://schemas.microsoft.com/office/drawing/2014/main" id="{92AE7D76-56E3-45A9-2345-68BE677AF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5" r="8036" b="1"/>
          <a:stretch/>
        </p:blipFill>
        <p:spPr bwMode="auto"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3" name="Group 6152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6154" name="Freeform: Shape 6153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55" name="Freeform: Shape 6154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47218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A57A20-E54B-6B0E-36A9-9A76982C5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3B7005-C51A-223D-B8EE-0B3471FB0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nb-NO" sz="4000">
                <a:solidFill>
                  <a:schemeClr val="bg1"/>
                </a:solidFill>
              </a:rPr>
              <a:t>Valgkomite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D8E90-A082-BD02-969D-BC24CE59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4" cy="2862288"/>
          </a:xfrm>
        </p:spPr>
        <p:txBody>
          <a:bodyPr>
            <a:normAutofit/>
          </a:bodyPr>
          <a:lstStyle/>
          <a:p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  <a:p>
            <a:r>
              <a:rPr lang="nb-NO" sz="2400" dirty="0">
                <a:solidFill>
                  <a:schemeClr val="bg1">
                    <a:alpha val="80000"/>
                  </a:schemeClr>
                </a:solidFill>
              </a:rPr>
              <a:t>XXXX</a:t>
            </a:r>
          </a:p>
          <a:p>
            <a:r>
              <a:rPr lang="nb-NO" sz="2400" dirty="0">
                <a:solidFill>
                  <a:schemeClr val="bg1">
                    <a:alpha val="80000"/>
                  </a:schemeClr>
                </a:solidFill>
              </a:rPr>
              <a:t>XXXXX</a:t>
            </a:r>
          </a:p>
          <a:p>
            <a:r>
              <a:rPr lang="nb-NO" sz="2400" dirty="0">
                <a:solidFill>
                  <a:schemeClr val="bg1">
                    <a:alpha val="80000"/>
                  </a:schemeClr>
                </a:solidFill>
              </a:rPr>
              <a:t>Sunniva Hole </a:t>
            </a:r>
          </a:p>
          <a:p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  <a:p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nb-NO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7170" name="Picture 2" descr="Voll IL - På søndag feirer vi Vollhallen som blir 35 år 🎂... | Facebook">
            <a:extLst>
              <a:ext uri="{FF2B5EF4-FFF2-40B4-BE49-F238E27FC236}">
                <a16:creationId xmlns:a16="http://schemas.microsoft.com/office/drawing/2014/main" id="{1B4322A0-5DA8-01AD-8D14-10C94C61A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62"/>
          <a:stretch/>
        </p:blipFill>
        <p:spPr bwMode="auto"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77" name="Group 7176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7178" name="Freeform: Shape 7177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79" name="Freeform: Shape 7178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8140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604d2c9-1577-460e-b668-57374a0216c3}" enabled="1" method="Standard" siteId="{1676489c-5c72-46b7-ba63-9ab90c4aad4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3817</TotalTime>
  <Words>205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Innstilling fra valgkomiteen    Voll IL </vt:lpstr>
      <vt:lpstr>Arbeidsutvalget-Hovedstyret</vt:lpstr>
      <vt:lpstr>Fotballstyret</vt:lpstr>
      <vt:lpstr>Håndballstyret</vt:lpstr>
      <vt:lpstr>Turnstyret</vt:lpstr>
      <vt:lpstr>Vektløfting</vt:lpstr>
      <vt:lpstr>Kontrollutvalget</vt:lpstr>
      <vt:lpstr>Utmerkelseskomiteen</vt:lpstr>
      <vt:lpstr>Valgkomite</vt:lpstr>
    </vt:vector>
  </TitlesOfParts>
  <Company>Telenor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Stig Penne</dc:creator>
  <cp:lastModifiedBy>Stig Penne</cp:lastModifiedBy>
  <cp:revision>9</cp:revision>
  <dcterms:created xsi:type="dcterms:W3CDTF">2025-02-11T19:24:38Z</dcterms:created>
  <dcterms:modified xsi:type="dcterms:W3CDTF">2026-03-16T18:51:29Z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Sensitivity: Internal</vt:lpwstr>
  </property>
</Properties>
</file>